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Latin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4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9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5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4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10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8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0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9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4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6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9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5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4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476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17</cp:revision>
  <dcterms:created xsi:type="dcterms:W3CDTF">2014-10-20T16:17:28Z</dcterms:created>
  <dcterms:modified xsi:type="dcterms:W3CDTF">2014-11-11T14:56:42Z</dcterms:modified>
</cp:coreProperties>
</file>